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6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6BB5501-DA4B-4444-BCC9-5D315B8F098F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2C"/>
    <a:srgbClr val="FFFFFF"/>
    <a:srgbClr val="CBCBCB"/>
    <a:srgbClr val="F5F1E8"/>
    <a:srgbClr val="1A3A7A"/>
    <a:srgbClr val="0A1736"/>
    <a:srgbClr val="22407F"/>
    <a:srgbClr val="515151"/>
    <a:srgbClr val="122A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14"/>
    <p:restoredTop sz="94656"/>
  </p:normalViewPr>
  <p:slideViewPr>
    <p:cSldViewPr snapToGrid="0">
      <p:cViewPr varScale="1">
        <p:scale>
          <a:sx n="149" d="100"/>
          <a:sy n="149" d="100"/>
        </p:scale>
        <p:origin x="176" y="4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45E5E-FF86-8A47-A64E-B8665D2E57F9}" type="datetimeFigureOut">
              <a:rPr lang="en-BE" smtClean="0"/>
              <a:t>27/08/2026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72C41-E3D4-D547-B113-8D641A4530B3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5232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0A17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800" y="1328400"/>
            <a:ext cx="9144000" cy="421200"/>
          </a:xfrm>
        </p:spPr>
        <p:txBody>
          <a:bodyPr anchor="ctr"/>
          <a:lstStyle>
            <a:lvl1pPr>
              <a:buNone/>
              <a:defRPr sz="2400" b="1" i="1" baseline="0">
                <a:solidFill>
                  <a:srgbClr val="FFC72C"/>
                </a:solidFill>
                <a:latin typeface="Inter" panose="02000503000000020004" pitchFamily="2" charset="0"/>
                <a:ea typeface="Inter" panose="02000503000000020004" pitchFamily="2" charset="0"/>
                <a:cs typeface="JetBrains Mono" panose="02000009000000000000" pitchFamily="2" charset="0"/>
              </a:defRPr>
            </a:lvl1pPr>
            <a:lvl2pPr>
              <a:buNone/>
              <a:defRPr b="1">
                <a:solidFill>
                  <a:srgbClr val="0A1736"/>
                </a:solidFill>
              </a:defRPr>
            </a:lvl2pPr>
            <a:lvl3pPr>
              <a:defRPr b="1">
                <a:solidFill>
                  <a:srgbClr val="0A1736"/>
                </a:solidFill>
              </a:defRPr>
            </a:lvl3pPr>
            <a:lvl4pPr>
              <a:defRPr b="1">
                <a:solidFill>
                  <a:srgbClr val="0A1736"/>
                </a:solidFill>
              </a:defRPr>
            </a:lvl4pPr>
            <a:lvl5pPr>
              <a:defRPr b="1">
                <a:solidFill>
                  <a:srgbClr val="0A1736"/>
                </a:solidFill>
              </a:defRPr>
            </a:lvl5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C6E53FA-3D20-2DBC-FD1B-223776C46D5E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1524000" y="5318363"/>
            <a:ext cx="9144000" cy="422753"/>
          </a:xfrm>
        </p:spPr>
        <p:txBody>
          <a:bodyPr anchor="ctr">
            <a:normAutofit/>
          </a:bodyPr>
          <a:lstStyle>
            <a:lvl1pPr algn="l">
              <a:buNone/>
              <a:defRPr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algn="l"/>
            <a:endParaRPr lang="en-BE" sz="1600" b="1" spc="300" dirty="0">
              <a:solidFill>
                <a:srgbClr val="CBCBCB"/>
              </a:solidFill>
              <a:latin typeface="JetBrains Mono" panose="02000009000000000000" pitchFamily="2" charset="0"/>
              <a:ea typeface="JetBrains Mono" panose="02000009000000000000" pitchFamily="2" charset="0"/>
              <a:cs typeface="JetBrains Mono" panose="02000009000000000000" pitchFamily="2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33457BC-D709-B637-3F67-D615FD8030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727000" y="387047"/>
            <a:ext cx="1879600" cy="18796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41BA6BC-7E3C-9B92-83FB-C4E84F35BD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2800" y="1956122"/>
            <a:ext cx="9144000" cy="3152279"/>
          </a:xfrm>
        </p:spPr>
        <p:txBody>
          <a:bodyPr anchor="ctr"/>
          <a:lstStyle>
            <a:lvl1pPr>
              <a:defRPr sz="12000" cap="all" baseline="0">
                <a:solidFill>
                  <a:srgbClr val="FFFFFF"/>
                </a:solidFill>
                <a:latin typeface="Anton" pitchFamily="2" charset="77"/>
              </a:defRPr>
            </a:lvl1pPr>
          </a:lstStyle>
          <a:p>
            <a:r>
              <a:rPr lang="en-GB" dirty="0"/>
              <a:t>CLICK TO 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768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rgbClr val="0A17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050323"/>
            <a:ext cx="10515600" cy="2604211"/>
          </a:xfrm>
        </p:spPr>
        <p:txBody>
          <a:bodyPr anchor="b"/>
          <a:lstStyle>
            <a:lvl1pPr>
              <a:defRPr sz="9600" cap="all" baseline="0">
                <a:solidFill>
                  <a:srgbClr val="FFC72C"/>
                </a:solidFill>
                <a:latin typeface="Anton" pitchFamily="2" charset="77"/>
              </a:defRPr>
            </a:lvl1pPr>
          </a:lstStyle>
          <a:p>
            <a:r>
              <a:rPr lang="en-GB" dirty="0"/>
              <a:t>CLICK TO 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24515"/>
            <a:ext cx="10515600" cy="2352448"/>
          </a:xfrm>
        </p:spPr>
        <p:txBody>
          <a:bodyPr/>
          <a:lstStyle>
            <a:lvl1pPr>
              <a:buNone/>
              <a:defRPr sz="2400" b="1">
                <a:solidFill>
                  <a:schemeClr val="bg2"/>
                </a:solidFill>
                <a:latin typeface="Inter" panose="02000503000000020004" pitchFamily="2" charset="0"/>
                <a:ea typeface="Inter" panose="02000503000000020004" pitchFamily="2" charset="0"/>
                <a:cs typeface="JetBrains Mono" panose="02000009000000000000" pitchFamily="2" charset="0"/>
              </a:defRPr>
            </a:lvl1pPr>
            <a:lvl2pPr>
              <a:buNone/>
              <a:defRPr b="1">
                <a:solidFill>
                  <a:srgbClr val="0A1736"/>
                </a:solidFill>
              </a:defRPr>
            </a:lvl2pPr>
            <a:lvl3pPr>
              <a:defRPr b="1">
                <a:solidFill>
                  <a:srgbClr val="0A1736"/>
                </a:solidFill>
              </a:defRPr>
            </a:lvl3pPr>
            <a:lvl4pPr>
              <a:defRPr b="1">
                <a:solidFill>
                  <a:srgbClr val="0A1736"/>
                </a:solidFill>
              </a:defRPr>
            </a:lvl4pPr>
            <a:lvl5pPr>
              <a:defRPr b="1">
                <a:solidFill>
                  <a:srgbClr val="0A1736"/>
                </a:solidFill>
              </a:defRPr>
            </a:lvl5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54C5C0D-409A-7245-13F4-CABFFEADEC9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48243"/>
            <a:ext cx="5257800" cy="360000"/>
          </a:xfrm>
        </p:spPr>
        <p:txBody>
          <a:bodyPr anchor="ctr"/>
          <a:lstStyle>
            <a:lvl1pPr>
              <a:buNone/>
              <a:defRPr sz="1400" b="1" baseline="0">
                <a:solidFill>
                  <a:srgbClr val="CBCBCB"/>
                </a:solidFill>
                <a:latin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28E79F-8876-3A4F-647E-DE3C97F068D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096000" y="148243"/>
            <a:ext cx="5257800" cy="360000"/>
          </a:xfrm>
        </p:spPr>
        <p:txBody>
          <a:bodyPr anchor="ctr"/>
          <a:lstStyle>
            <a:lvl1pPr algn="r">
              <a:buNone/>
              <a:defRPr sz="1600" b="1" baseline="0">
                <a:solidFill>
                  <a:srgbClr val="CBCBCB"/>
                </a:solidFill>
                <a:latin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212427E-4479-2DE1-1A18-5399572CFD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538A067-CCDD-66FA-10E5-374B46F7B1D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323DA94-D5A0-ACCE-0A75-3EF8CB24A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fld id="{9EA12B56-3882-6D48-82F0-2E3048CD401F}" type="slidenum">
              <a:rPr lang="en-BE" smtClean="0"/>
              <a:pPr/>
              <a:t>‹#›</a:t>
            </a:fld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80534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Blue">
    <p:bg>
      <p:bgPr>
        <a:solidFill>
          <a:srgbClr val="1A3A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050323"/>
            <a:ext cx="10515600" cy="2604211"/>
          </a:xfrm>
        </p:spPr>
        <p:txBody>
          <a:bodyPr anchor="b"/>
          <a:lstStyle>
            <a:lvl1pPr>
              <a:defRPr sz="9600" cap="all" baseline="0">
                <a:solidFill>
                  <a:srgbClr val="FFC72C"/>
                </a:solidFill>
                <a:latin typeface="Anton" pitchFamily="2" charset="77"/>
              </a:defRPr>
            </a:lvl1pPr>
          </a:lstStyle>
          <a:p>
            <a:r>
              <a:rPr lang="en-GB" dirty="0"/>
              <a:t>CLICK TO 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24515"/>
            <a:ext cx="10515600" cy="2352448"/>
          </a:xfrm>
        </p:spPr>
        <p:txBody>
          <a:bodyPr/>
          <a:lstStyle>
            <a:lvl1pPr>
              <a:buNone/>
              <a:defRPr sz="2400" b="1" baseline="0">
                <a:solidFill>
                  <a:schemeClr val="bg2"/>
                </a:solidFill>
                <a:latin typeface="Inter" panose="02000503000000020004" pitchFamily="2" charset="0"/>
                <a:ea typeface="Inter" panose="02000503000000020004" pitchFamily="2" charset="0"/>
                <a:cs typeface="JetBrains Mono" panose="02000009000000000000" pitchFamily="2" charset="0"/>
              </a:defRPr>
            </a:lvl1pPr>
            <a:lvl2pPr>
              <a:buNone/>
              <a:defRPr b="1">
                <a:solidFill>
                  <a:srgbClr val="0A1736"/>
                </a:solidFill>
              </a:defRPr>
            </a:lvl2pPr>
            <a:lvl3pPr>
              <a:defRPr b="1">
                <a:solidFill>
                  <a:srgbClr val="0A1736"/>
                </a:solidFill>
              </a:defRPr>
            </a:lvl3pPr>
            <a:lvl4pPr>
              <a:defRPr b="1">
                <a:solidFill>
                  <a:srgbClr val="0A1736"/>
                </a:solidFill>
              </a:defRPr>
            </a:lvl4pPr>
            <a:lvl5pPr>
              <a:defRPr b="1">
                <a:solidFill>
                  <a:srgbClr val="0A1736"/>
                </a:solidFill>
              </a:defRPr>
            </a:lvl5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54C5C0D-409A-7245-13F4-CABFFEADEC9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48243"/>
            <a:ext cx="5257800" cy="360000"/>
          </a:xfrm>
        </p:spPr>
        <p:txBody>
          <a:bodyPr anchor="ctr"/>
          <a:lstStyle>
            <a:lvl1pPr>
              <a:buNone/>
              <a:defRPr sz="1400" b="1" baseline="0">
                <a:solidFill>
                  <a:schemeClr val="bg2"/>
                </a:solidFill>
                <a:latin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28E79F-8876-3A4F-647E-DE3C97F068D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096000" y="148243"/>
            <a:ext cx="5257800" cy="360000"/>
          </a:xfrm>
        </p:spPr>
        <p:txBody>
          <a:bodyPr anchor="ctr"/>
          <a:lstStyle>
            <a:lvl1pPr algn="r">
              <a:buNone/>
              <a:defRPr sz="1600" b="1" baseline="0">
                <a:solidFill>
                  <a:schemeClr val="bg2"/>
                </a:solidFill>
                <a:latin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9947495-B001-31FE-BDA6-96116C6600F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E777D79-4AB2-4EF3-0685-ECC5CB4DB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fld id="{B478FAC6-5F53-C140-96F7-FCEA08075BAC}" type="slidenum">
              <a:rPr lang="en-BE" smtClean="0"/>
              <a:pPr/>
              <a:t>‹#›</a:t>
            </a:fld>
            <a:endParaRPr lang="en-B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DCD483F-ADD7-5A53-FBAC-669231EBE11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221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Yellow">
    <p:bg>
      <p:bgPr>
        <a:solidFill>
          <a:srgbClr val="FFC7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050323"/>
            <a:ext cx="10515600" cy="2604211"/>
          </a:xfrm>
        </p:spPr>
        <p:txBody>
          <a:bodyPr anchor="b"/>
          <a:lstStyle>
            <a:lvl1pPr>
              <a:defRPr sz="9600" cap="all" baseline="0">
                <a:solidFill>
                  <a:srgbClr val="22407F"/>
                </a:solidFill>
                <a:latin typeface="Anton" pitchFamily="2" charset="77"/>
              </a:defRPr>
            </a:lvl1pPr>
          </a:lstStyle>
          <a:p>
            <a:r>
              <a:rPr lang="en-GB" dirty="0"/>
              <a:t>CLICK TO 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24515"/>
            <a:ext cx="10515600" cy="2352448"/>
          </a:xfrm>
        </p:spPr>
        <p:txBody>
          <a:bodyPr/>
          <a:lstStyle>
            <a:lvl1pPr>
              <a:buNone/>
              <a:defRPr sz="2400" b="1" baseline="0">
                <a:solidFill>
                  <a:srgbClr val="22407F"/>
                </a:solidFill>
                <a:latin typeface="Inter" panose="02000503000000020004" pitchFamily="2" charset="0"/>
                <a:ea typeface="Inter" panose="02000503000000020004" pitchFamily="2" charset="0"/>
                <a:cs typeface="JetBrains Mono" panose="02000009000000000000" pitchFamily="2" charset="0"/>
              </a:defRPr>
            </a:lvl1pPr>
            <a:lvl2pPr>
              <a:buNone/>
              <a:defRPr b="1">
                <a:solidFill>
                  <a:srgbClr val="0A1736"/>
                </a:solidFill>
              </a:defRPr>
            </a:lvl2pPr>
            <a:lvl3pPr>
              <a:defRPr b="1">
                <a:solidFill>
                  <a:srgbClr val="0A1736"/>
                </a:solidFill>
              </a:defRPr>
            </a:lvl3pPr>
            <a:lvl4pPr>
              <a:defRPr b="1">
                <a:solidFill>
                  <a:srgbClr val="0A1736"/>
                </a:solidFill>
              </a:defRPr>
            </a:lvl4pPr>
            <a:lvl5pPr>
              <a:defRPr b="1">
                <a:solidFill>
                  <a:srgbClr val="0A1736"/>
                </a:solidFill>
              </a:defRPr>
            </a:lvl5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54C5C0D-409A-7245-13F4-CABFFEADEC9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48243"/>
            <a:ext cx="5257800" cy="360000"/>
          </a:xfrm>
        </p:spPr>
        <p:txBody>
          <a:bodyPr anchor="ctr"/>
          <a:lstStyle>
            <a:lvl1pPr>
              <a:buNone/>
              <a:defRPr sz="1400" b="1" baseline="0">
                <a:solidFill>
                  <a:srgbClr val="22407F"/>
                </a:solidFill>
                <a:latin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28E79F-8876-3A4F-647E-DE3C97F068D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096000" y="148243"/>
            <a:ext cx="5257800" cy="360000"/>
          </a:xfrm>
        </p:spPr>
        <p:txBody>
          <a:bodyPr anchor="ctr"/>
          <a:lstStyle>
            <a:lvl1pPr algn="r">
              <a:buNone/>
              <a:defRPr sz="1600" b="1" baseline="0">
                <a:solidFill>
                  <a:srgbClr val="22407F"/>
                </a:solidFill>
                <a:latin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3F604B7-6802-5ADD-70F1-41DB5D4E7AC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362E1B-E0C9-0C91-F072-12388CD1617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515151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E0B464BC-F1DC-33BB-D37D-1899E16F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rgbClr val="515151"/>
                </a:solidFill>
                <a:latin typeface="JetBrains Mono" panose="02000009000000000000" pitchFamily="2" charset="0"/>
              </a:defRPr>
            </a:lvl1pPr>
          </a:lstStyle>
          <a:p>
            <a:fld id="{89169DEC-EABB-A04D-AFBA-6603847DF107}" type="slidenum">
              <a:rPr lang="en-BE" smtClean="0"/>
              <a:pPr/>
              <a:t>‹#›</a:t>
            </a:fld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479941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Grey">
    <p:bg>
      <p:bgPr>
        <a:solidFill>
          <a:srgbClr val="CBCB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050323"/>
            <a:ext cx="10515600" cy="2604211"/>
          </a:xfrm>
        </p:spPr>
        <p:txBody>
          <a:bodyPr anchor="b"/>
          <a:lstStyle>
            <a:lvl1pPr>
              <a:defRPr sz="9600" cap="all" baseline="0">
                <a:solidFill>
                  <a:srgbClr val="22407F"/>
                </a:solidFill>
                <a:latin typeface="Anton" pitchFamily="2" charset="77"/>
              </a:defRPr>
            </a:lvl1pPr>
          </a:lstStyle>
          <a:p>
            <a:r>
              <a:rPr lang="en-GB" dirty="0"/>
              <a:t>CLICK TO 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24515"/>
            <a:ext cx="10515600" cy="2352448"/>
          </a:xfrm>
        </p:spPr>
        <p:txBody>
          <a:bodyPr/>
          <a:lstStyle>
            <a:lvl1pPr>
              <a:buNone/>
              <a:defRPr sz="2400" b="1" baseline="0">
                <a:solidFill>
                  <a:srgbClr val="22407F"/>
                </a:solidFill>
                <a:latin typeface="Inter" panose="02000503000000020004" pitchFamily="2" charset="0"/>
                <a:ea typeface="Inter" panose="02000503000000020004" pitchFamily="2" charset="0"/>
                <a:cs typeface="JetBrains Mono" panose="02000009000000000000" pitchFamily="2" charset="0"/>
              </a:defRPr>
            </a:lvl1pPr>
            <a:lvl2pPr>
              <a:buNone/>
              <a:defRPr b="1">
                <a:solidFill>
                  <a:srgbClr val="0A1736"/>
                </a:solidFill>
              </a:defRPr>
            </a:lvl2pPr>
            <a:lvl3pPr>
              <a:defRPr b="1">
                <a:solidFill>
                  <a:srgbClr val="0A1736"/>
                </a:solidFill>
              </a:defRPr>
            </a:lvl3pPr>
            <a:lvl4pPr>
              <a:defRPr b="1">
                <a:solidFill>
                  <a:srgbClr val="0A1736"/>
                </a:solidFill>
              </a:defRPr>
            </a:lvl4pPr>
            <a:lvl5pPr>
              <a:defRPr b="1">
                <a:solidFill>
                  <a:srgbClr val="0A1736"/>
                </a:solidFill>
              </a:defRPr>
            </a:lvl5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54C5C0D-409A-7245-13F4-CABFFEADEC9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48243"/>
            <a:ext cx="5257800" cy="360000"/>
          </a:xfrm>
        </p:spPr>
        <p:txBody>
          <a:bodyPr anchor="ctr"/>
          <a:lstStyle>
            <a:lvl1pPr>
              <a:buNone/>
              <a:defRPr sz="1400" b="1" baseline="0">
                <a:solidFill>
                  <a:srgbClr val="22407F"/>
                </a:solidFill>
                <a:latin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28E79F-8876-3A4F-647E-DE3C97F068D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096000" y="148243"/>
            <a:ext cx="5257800" cy="360000"/>
          </a:xfrm>
        </p:spPr>
        <p:txBody>
          <a:bodyPr anchor="ctr"/>
          <a:lstStyle>
            <a:lvl1pPr algn="r">
              <a:buNone/>
              <a:defRPr sz="1600" b="1" baseline="0">
                <a:solidFill>
                  <a:srgbClr val="22407F"/>
                </a:solidFill>
                <a:latin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BBA023-2F86-5342-F62B-EA8B53596FEA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515151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AEC449C-68D1-F373-6903-09A8187F3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rgbClr val="515151"/>
                </a:solidFill>
                <a:latin typeface="JetBrains Mono" panose="02000009000000000000" pitchFamily="2" charset="0"/>
              </a:defRPr>
            </a:lvl1pPr>
          </a:lstStyle>
          <a:p>
            <a:fld id="{53987B67-7123-7F49-A7AD-43C2198DF91C}" type="slidenum">
              <a:rPr lang="en-BE" smtClean="0"/>
              <a:pPr/>
              <a:t>‹#›</a:t>
            </a:fld>
            <a:endParaRPr lang="en-B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E08126F-7997-BFC5-6B84-A12A96D662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068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Crème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050323"/>
            <a:ext cx="10515600" cy="2604211"/>
          </a:xfrm>
        </p:spPr>
        <p:txBody>
          <a:bodyPr anchor="b"/>
          <a:lstStyle>
            <a:lvl1pPr>
              <a:defRPr sz="9600" cap="all" baseline="0">
                <a:solidFill>
                  <a:srgbClr val="22407F"/>
                </a:solidFill>
                <a:latin typeface="Anton" pitchFamily="2" charset="77"/>
              </a:defRPr>
            </a:lvl1pPr>
          </a:lstStyle>
          <a:p>
            <a:r>
              <a:rPr lang="en-GB" dirty="0"/>
              <a:t>CLICK TO 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24515"/>
            <a:ext cx="10515600" cy="2352448"/>
          </a:xfrm>
        </p:spPr>
        <p:txBody>
          <a:bodyPr/>
          <a:lstStyle>
            <a:lvl1pPr>
              <a:buNone/>
              <a:defRPr sz="2400" b="1" baseline="0">
                <a:solidFill>
                  <a:srgbClr val="22407F"/>
                </a:solidFill>
                <a:latin typeface="Inter" panose="02000503000000020004" pitchFamily="2" charset="0"/>
                <a:ea typeface="Inter" panose="02000503000000020004" pitchFamily="2" charset="0"/>
                <a:cs typeface="JetBrains Mono" panose="02000009000000000000" pitchFamily="2" charset="0"/>
              </a:defRPr>
            </a:lvl1pPr>
            <a:lvl2pPr>
              <a:buNone/>
              <a:defRPr b="1">
                <a:solidFill>
                  <a:srgbClr val="0A1736"/>
                </a:solidFill>
              </a:defRPr>
            </a:lvl2pPr>
            <a:lvl3pPr>
              <a:defRPr b="1">
                <a:solidFill>
                  <a:srgbClr val="0A1736"/>
                </a:solidFill>
              </a:defRPr>
            </a:lvl3pPr>
            <a:lvl4pPr>
              <a:defRPr b="1">
                <a:solidFill>
                  <a:srgbClr val="0A1736"/>
                </a:solidFill>
              </a:defRPr>
            </a:lvl4pPr>
            <a:lvl5pPr>
              <a:defRPr b="1">
                <a:solidFill>
                  <a:srgbClr val="0A1736"/>
                </a:solidFill>
              </a:defRPr>
            </a:lvl5pPr>
          </a:lstStyle>
          <a:p>
            <a:pPr lvl="0"/>
            <a:r>
              <a:rPr lang="en-GB" dirty="0"/>
              <a:t>Click to edit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54C5C0D-409A-7245-13F4-CABFFEADEC9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48243"/>
            <a:ext cx="5257800" cy="360000"/>
          </a:xfrm>
        </p:spPr>
        <p:txBody>
          <a:bodyPr anchor="ctr"/>
          <a:lstStyle>
            <a:lvl1pPr>
              <a:buNone/>
              <a:defRPr sz="1400" b="1" baseline="0">
                <a:solidFill>
                  <a:srgbClr val="22407F"/>
                </a:solidFill>
                <a:latin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28E79F-8876-3A4F-647E-DE3C97F068D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096000" y="148243"/>
            <a:ext cx="5257800" cy="360000"/>
          </a:xfrm>
        </p:spPr>
        <p:txBody>
          <a:bodyPr anchor="ctr"/>
          <a:lstStyle>
            <a:lvl1pPr algn="r">
              <a:buNone/>
              <a:defRPr sz="1600" b="1" baseline="0">
                <a:solidFill>
                  <a:srgbClr val="22407F"/>
                </a:solidFill>
                <a:latin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89D4C50-08F2-57C1-C431-BBAE4169D38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515151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3FEBF6F-F293-6895-8F63-E0B284549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rgbClr val="515151"/>
                </a:solidFill>
                <a:latin typeface="JetBrains Mono" panose="02000009000000000000" pitchFamily="2" charset="0"/>
              </a:defRPr>
            </a:lvl1pPr>
          </a:lstStyle>
          <a:p>
            <a:fld id="{9A139F81-7CD8-B44B-B387-615EAF62A876}" type="slidenum">
              <a:rPr lang="en-BE" smtClean="0"/>
              <a:pPr/>
              <a:t>‹#›</a:t>
            </a:fld>
            <a:endParaRPr lang="en-B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ECB1090-DBF8-9CFB-AFCD-AC03664CDA8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373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Sub)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134765"/>
            <a:ext cx="10515600" cy="1080000"/>
          </a:xfrm>
        </p:spPr>
        <p:txBody>
          <a:bodyPr anchor="b"/>
          <a:lstStyle>
            <a:lvl1pPr>
              <a:defRPr sz="5400" cap="all" baseline="0">
                <a:solidFill>
                  <a:srgbClr val="FFFFFF"/>
                </a:solidFill>
                <a:latin typeface="Anton" pitchFamily="2" charset="77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45729"/>
            <a:ext cx="10515600" cy="3933957"/>
          </a:xfrm>
        </p:spPr>
        <p:txBody>
          <a:bodyPr/>
          <a:lstStyle>
            <a:lvl1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1pPr>
            <a:lvl2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2pPr>
            <a:lvl3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3pPr>
            <a:lvl4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4pPr>
            <a:lvl5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BE932C6-BA96-D404-DC3D-640B3DF1E7C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765478"/>
            <a:ext cx="10515600" cy="365125"/>
          </a:xfrm>
        </p:spPr>
        <p:txBody>
          <a:bodyPr/>
          <a:lstStyle>
            <a:lvl1pPr>
              <a:buNone/>
              <a:defRPr sz="1800" b="1" cap="all" baseline="0">
                <a:solidFill>
                  <a:srgbClr val="FFC72C"/>
                </a:solidFill>
                <a:latin typeface="Inter" panose="02000503000000020004" pitchFamily="2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68DC1B2-4098-70DB-2068-354A62087A9C}"/>
              </a:ext>
            </a:extLst>
          </p:cNvPr>
          <p:cNvCxnSpPr/>
          <p:nvPr userDrawn="1"/>
        </p:nvCxnSpPr>
        <p:spPr>
          <a:xfrm>
            <a:off x="838200" y="2105905"/>
            <a:ext cx="54000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9F12011-966D-422D-2142-C56B0A24BF3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48243"/>
            <a:ext cx="10515600" cy="360000"/>
          </a:xfrm>
        </p:spPr>
        <p:txBody>
          <a:bodyPr anchor="ctr"/>
          <a:lstStyle>
            <a:lvl1pPr>
              <a:buNone/>
              <a:defRPr sz="1400" b="1" cap="all" baseline="0">
                <a:solidFill>
                  <a:srgbClr val="CBCBCB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D4B475-A1F5-C78C-E8CB-2B49003F938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95E8BB-E4A0-640A-BB7C-077284713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fld id="{EECB7CAA-B95D-9146-884F-79ADBF0769C3}" type="slidenum">
              <a:rPr lang="en-BE" smtClean="0"/>
              <a:pPr/>
              <a:t>‹#›</a:t>
            </a:fld>
            <a:endParaRPr lang="en-B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911C199-93DD-C3CB-E91B-78B64F4721C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35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0342"/>
            <a:ext cx="10515600" cy="995221"/>
          </a:xfrm>
        </p:spPr>
        <p:txBody>
          <a:bodyPr anchor="b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62254"/>
            <a:ext cx="10515600" cy="4399267"/>
          </a:xfrm>
        </p:spPr>
        <p:txBody>
          <a:bodyPr/>
          <a:lstStyle>
            <a:lvl1pPr>
              <a:defRPr baseline="0">
                <a:solidFill>
                  <a:srgbClr val="FFFFFF"/>
                </a:solidFill>
              </a:defRPr>
            </a:lvl1pPr>
            <a:lvl2pPr>
              <a:defRPr baseline="0">
                <a:solidFill>
                  <a:srgbClr val="FFFFFF"/>
                </a:solidFill>
              </a:defRPr>
            </a:lvl2pPr>
            <a:lvl3pPr>
              <a:defRPr baseline="0">
                <a:solidFill>
                  <a:srgbClr val="FFFFFF"/>
                </a:solidFill>
              </a:defRPr>
            </a:lvl3pPr>
            <a:lvl4pPr>
              <a:defRPr baseline="0">
                <a:solidFill>
                  <a:srgbClr val="FFFFFF"/>
                </a:solidFill>
              </a:defRPr>
            </a:lvl4pPr>
            <a:lvl5pPr>
              <a:defRPr baseline="0">
                <a:solidFill>
                  <a:srgbClr val="FFFFFF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DA4E4EE-4722-64EF-73B0-F623C454DD4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48243"/>
            <a:ext cx="10515600" cy="360000"/>
          </a:xfrm>
        </p:spPr>
        <p:txBody>
          <a:bodyPr anchor="ctr"/>
          <a:lstStyle>
            <a:lvl1pPr>
              <a:buNone/>
              <a:defRPr sz="1400" b="1" cap="all" baseline="0">
                <a:solidFill>
                  <a:srgbClr val="CBCBCB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9BE8E6C-5F4D-EF23-8BAF-81B546C002FA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520AEE7-44D0-1AAC-59C8-91B2F97C8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fld id="{77E2AFC4-705B-2C4F-91C9-97EFBFEEE811}" type="slidenum">
              <a:rPr lang="en-BE" smtClean="0"/>
              <a:pPr/>
              <a:t>‹#›</a:t>
            </a:fld>
            <a:endParaRPr lang="en-B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50E1D03-C7BF-CFF4-4391-D5D158C526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45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0342"/>
            <a:ext cx="10515600" cy="995221"/>
          </a:xfrm>
        </p:spPr>
        <p:txBody>
          <a:bodyPr anchor="b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62254"/>
            <a:ext cx="5257800" cy="4393211"/>
          </a:xfrm>
        </p:spPr>
        <p:txBody>
          <a:bodyPr/>
          <a:lstStyle>
            <a:lvl1pPr>
              <a:defRPr baseline="0">
                <a:solidFill>
                  <a:srgbClr val="FFFFFF"/>
                </a:solidFill>
              </a:defRPr>
            </a:lvl1pPr>
            <a:lvl2pPr>
              <a:defRPr baseline="0">
                <a:solidFill>
                  <a:srgbClr val="FFFFFF"/>
                </a:solidFill>
              </a:defRPr>
            </a:lvl2pPr>
            <a:lvl3pPr>
              <a:defRPr baseline="0">
                <a:solidFill>
                  <a:srgbClr val="FFFFFF"/>
                </a:solidFill>
              </a:defRPr>
            </a:lvl3pPr>
            <a:lvl4pPr>
              <a:defRPr baseline="0">
                <a:solidFill>
                  <a:srgbClr val="FFFFFF"/>
                </a:solidFill>
              </a:defRPr>
            </a:lvl4pPr>
            <a:lvl5pPr>
              <a:defRPr baseline="0">
                <a:solidFill>
                  <a:srgbClr val="FFFFFF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DA4E4EE-4722-64EF-73B0-F623C454DD4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48243"/>
            <a:ext cx="10515600" cy="360000"/>
          </a:xfrm>
        </p:spPr>
        <p:txBody>
          <a:bodyPr anchor="ctr"/>
          <a:lstStyle>
            <a:lvl1pPr>
              <a:buNone/>
              <a:defRPr sz="1400" b="1" cap="all" baseline="0">
                <a:solidFill>
                  <a:srgbClr val="CBCBCB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21AF841-2CC1-D34D-9E27-F6AE4D55068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96000" y="1862254"/>
            <a:ext cx="5257800" cy="4393211"/>
          </a:xfrm>
        </p:spPr>
        <p:txBody>
          <a:bodyPr/>
          <a:lstStyle>
            <a:lvl1pPr>
              <a:defRPr baseline="0">
                <a:solidFill>
                  <a:srgbClr val="FFFFFF"/>
                </a:solidFill>
              </a:defRPr>
            </a:lvl1pPr>
            <a:lvl2pPr>
              <a:defRPr baseline="0">
                <a:solidFill>
                  <a:srgbClr val="FFFFFF"/>
                </a:solidFill>
              </a:defRPr>
            </a:lvl2pPr>
            <a:lvl3pPr>
              <a:defRPr baseline="0">
                <a:solidFill>
                  <a:srgbClr val="FFFFFF"/>
                </a:solidFill>
              </a:defRPr>
            </a:lvl3pPr>
            <a:lvl4pPr>
              <a:defRPr baseline="0">
                <a:solidFill>
                  <a:srgbClr val="FFFFFF"/>
                </a:solidFill>
              </a:defRPr>
            </a:lvl4pPr>
            <a:lvl5pPr>
              <a:defRPr baseline="0">
                <a:solidFill>
                  <a:srgbClr val="FFFFFF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AE09B4F-839B-D04C-2302-C6A76A83FB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D7F6D4-C087-74ED-E4BF-1AFFCC4BB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>
              <a:defRPr lang="en-BE" sz="1200" baseline="0" smtClean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algn="r"/>
            <a:fld id="{765D4930-3692-A54D-AF4D-4235779F63EF}" type="slidenum">
              <a:rPr lang="en-BE" smtClean="0"/>
              <a:pPr algn="r"/>
              <a:t>‹#›</a:t>
            </a:fld>
            <a:endParaRPr lang="en-B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03931B6-FFA8-3001-6B8D-C76D71249B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410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-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0342"/>
            <a:ext cx="10515600" cy="995221"/>
          </a:xfrm>
        </p:spPr>
        <p:txBody>
          <a:bodyPr anchor="b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62254"/>
            <a:ext cx="3506400" cy="4393211"/>
          </a:xfrm>
        </p:spPr>
        <p:txBody>
          <a:bodyPr/>
          <a:lstStyle>
            <a:lvl1pPr>
              <a:defRPr baseline="0">
                <a:solidFill>
                  <a:srgbClr val="FFFFFF"/>
                </a:solidFill>
              </a:defRPr>
            </a:lvl1pPr>
            <a:lvl2pPr>
              <a:defRPr baseline="0">
                <a:solidFill>
                  <a:srgbClr val="FFFFFF"/>
                </a:solidFill>
              </a:defRPr>
            </a:lvl2pPr>
            <a:lvl3pPr>
              <a:defRPr baseline="0">
                <a:solidFill>
                  <a:srgbClr val="FFFFFF"/>
                </a:solidFill>
              </a:defRPr>
            </a:lvl3pPr>
            <a:lvl4pPr>
              <a:defRPr baseline="0">
                <a:solidFill>
                  <a:srgbClr val="FFFFFF"/>
                </a:solidFill>
              </a:defRPr>
            </a:lvl4pPr>
            <a:lvl5pPr>
              <a:defRPr baseline="0">
                <a:solidFill>
                  <a:srgbClr val="FFFFFF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DA4E4EE-4722-64EF-73B0-F623C454DD4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48243"/>
            <a:ext cx="10515600" cy="360000"/>
          </a:xfrm>
        </p:spPr>
        <p:txBody>
          <a:bodyPr anchor="ctr"/>
          <a:lstStyle>
            <a:lvl1pPr>
              <a:buNone/>
              <a:defRPr sz="1400" b="1" cap="all" baseline="0">
                <a:solidFill>
                  <a:srgbClr val="CBCBCB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21AF841-2CC1-D34D-9E27-F6AE4D55068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344600" y="1862254"/>
            <a:ext cx="7009200" cy="4393211"/>
          </a:xfrm>
        </p:spPr>
        <p:txBody>
          <a:bodyPr/>
          <a:lstStyle>
            <a:lvl1pPr>
              <a:defRPr baseline="0">
                <a:solidFill>
                  <a:srgbClr val="FFFFFF"/>
                </a:solidFill>
              </a:defRPr>
            </a:lvl1pPr>
            <a:lvl2pPr>
              <a:defRPr baseline="0">
                <a:solidFill>
                  <a:srgbClr val="FFFFFF"/>
                </a:solidFill>
              </a:defRPr>
            </a:lvl2pPr>
            <a:lvl3pPr>
              <a:defRPr baseline="0">
                <a:solidFill>
                  <a:srgbClr val="FFFFFF"/>
                </a:solidFill>
              </a:defRPr>
            </a:lvl3pPr>
            <a:lvl4pPr>
              <a:defRPr baseline="0">
                <a:solidFill>
                  <a:srgbClr val="FFFFFF"/>
                </a:solidFill>
              </a:defRPr>
            </a:lvl4pPr>
            <a:lvl5pPr>
              <a:defRPr baseline="0">
                <a:solidFill>
                  <a:srgbClr val="FFFFFF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AE09B4F-839B-D04C-2302-C6A76A83FB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D7F6D4-C087-74ED-E4BF-1AFFCC4BB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>
              <a:defRPr lang="en-BE" sz="1200" baseline="0" smtClean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algn="r"/>
            <a:fld id="{765D4930-3692-A54D-AF4D-4235779F63EF}" type="slidenum">
              <a:rPr lang="en-BE" smtClean="0"/>
              <a:pPr algn="r"/>
              <a:t>‹#›</a:t>
            </a:fld>
            <a:endParaRPr lang="en-B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490F29-121B-5FCC-098F-34110DA88DB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107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-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0342"/>
            <a:ext cx="10515600" cy="995221"/>
          </a:xfrm>
        </p:spPr>
        <p:txBody>
          <a:bodyPr anchor="b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62254"/>
            <a:ext cx="7009200" cy="4393211"/>
          </a:xfrm>
        </p:spPr>
        <p:txBody>
          <a:bodyPr/>
          <a:lstStyle>
            <a:lvl1pPr>
              <a:defRPr baseline="0">
                <a:solidFill>
                  <a:srgbClr val="FFFFFF"/>
                </a:solidFill>
              </a:defRPr>
            </a:lvl1pPr>
            <a:lvl2pPr>
              <a:defRPr baseline="0">
                <a:solidFill>
                  <a:srgbClr val="FFFFFF"/>
                </a:solidFill>
              </a:defRPr>
            </a:lvl2pPr>
            <a:lvl3pPr>
              <a:defRPr baseline="0">
                <a:solidFill>
                  <a:srgbClr val="FFFFFF"/>
                </a:solidFill>
              </a:defRPr>
            </a:lvl3pPr>
            <a:lvl4pPr>
              <a:defRPr baseline="0">
                <a:solidFill>
                  <a:srgbClr val="FFFFFF"/>
                </a:solidFill>
              </a:defRPr>
            </a:lvl4pPr>
            <a:lvl5pPr>
              <a:defRPr baseline="0">
                <a:solidFill>
                  <a:srgbClr val="FFFFFF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DA4E4EE-4722-64EF-73B0-F623C454DD4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48243"/>
            <a:ext cx="10515600" cy="360000"/>
          </a:xfrm>
        </p:spPr>
        <p:txBody>
          <a:bodyPr anchor="ctr"/>
          <a:lstStyle>
            <a:lvl1pPr>
              <a:buNone/>
              <a:defRPr sz="1400" b="1" cap="all" baseline="0">
                <a:solidFill>
                  <a:srgbClr val="CBCBCB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21AF841-2CC1-D34D-9E27-F6AE4D55068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847400" y="1862254"/>
            <a:ext cx="3506400" cy="4393211"/>
          </a:xfrm>
        </p:spPr>
        <p:txBody>
          <a:bodyPr/>
          <a:lstStyle>
            <a:lvl1pPr>
              <a:defRPr baseline="0">
                <a:solidFill>
                  <a:srgbClr val="FFFFFF"/>
                </a:solidFill>
              </a:defRPr>
            </a:lvl1pPr>
            <a:lvl2pPr>
              <a:defRPr baseline="0">
                <a:solidFill>
                  <a:srgbClr val="FFFFFF"/>
                </a:solidFill>
              </a:defRPr>
            </a:lvl2pPr>
            <a:lvl3pPr>
              <a:defRPr baseline="0">
                <a:solidFill>
                  <a:srgbClr val="FFFFFF"/>
                </a:solidFill>
              </a:defRPr>
            </a:lvl3pPr>
            <a:lvl4pPr>
              <a:defRPr baseline="0">
                <a:solidFill>
                  <a:srgbClr val="FFFFFF"/>
                </a:solidFill>
              </a:defRPr>
            </a:lvl4pPr>
            <a:lvl5pPr>
              <a:defRPr baseline="0">
                <a:solidFill>
                  <a:srgbClr val="FFFFFF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AE09B4F-839B-D04C-2302-C6A76A83FB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D7F6D4-C087-74ED-E4BF-1AFFCC4BB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>
              <a:defRPr lang="en-BE" sz="1200" baseline="0" smtClean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algn="r"/>
            <a:fld id="{765D4930-3692-A54D-AF4D-4235779F63EF}" type="slidenum">
              <a:rPr lang="en-BE" smtClean="0"/>
              <a:pPr algn="r"/>
              <a:t>‹#›</a:t>
            </a:fld>
            <a:endParaRPr lang="en-B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426996E-1A8F-625F-9F1C-0EB06B9C47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133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0342"/>
            <a:ext cx="10515600" cy="995221"/>
          </a:xfrm>
        </p:spPr>
        <p:txBody>
          <a:bodyPr anchor="b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DA4E4EE-4722-64EF-73B0-F623C454DD4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48243"/>
            <a:ext cx="10515600" cy="360000"/>
          </a:xfrm>
        </p:spPr>
        <p:txBody>
          <a:bodyPr anchor="ctr"/>
          <a:lstStyle>
            <a:lvl1pPr>
              <a:buNone/>
              <a:defRPr sz="1400" b="1" cap="all" baseline="0">
                <a:solidFill>
                  <a:srgbClr val="CBCBCB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21AF841-2CC1-D34D-9E27-F6AE4D55068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847400" y="1862254"/>
            <a:ext cx="3506400" cy="4393211"/>
          </a:xfrm>
        </p:spPr>
        <p:txBody>
          <a:bodyPr/>
          <a:lstStyle>
            <a:lvl1pPr>
              <a:defRPr baseline="0">
                <a:solidFill>
                  <a:srgbClr val="FFFFFF"/>
                </a:solidFill>
              </a:defRPr>
            </a:lvl1pPr>
            <a:lvl2pPr>
              <a:defRPr baseline="0">
                <a:solidFill>
                  <a:srgbClr val="FFFFFF"/>
                </a:solidFill>
              </a:defRPr>
            </a:lvl2pPr>
            <a:lvl3pPr>
              <a:defRPr baseline="0">
                <a:solidFill>
                  <a:srgbClr val="FFFFFF"/>
                </a:solidFill>
              </a:defRPr>
            </a:lvl3pPr>
            <a:lvl4pPr>
              <a:defRPr baseline="0">
                <a:solidFill>
                  <a:srgbClr val="FFFFFF"/>
                </a:solidFill>
              </a:defRPr>
            </a:lvl4pPr>
            <a:lvl5pPr>
              <a:defRPr baseline="0">
                <a:solidFill>
                  <a:srgbClr val="FFFFFF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AE09B4F-839B-D04C-2302-C6A76A83FB2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AD7F6D4-C087-74ED-E4BF-1AFFCC4BB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>
              <a:defRPr lang="en-BE" sz="1200" baseline="0" smtClean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algn="r"/>
            <a:fld id="{765D4930-3692-A54D-AF4D-4235779F63EF}" type="slidenum">
              <a:rPr lang="en-BE" smtClean="0"/>
              <a:pPr algn="r"/>
              <a:t>‹#›</a:t>
            </a:fld>
            <a:endParaRPr lang="en-BE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97EFB90-9F92-D3B6-34A0-98A3F14E4EC1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341000" y="1862254"/>
            <a:ext cx="3506400" cy="4393211"/>
          </a:xfrm>
        </p:spPr>
        <p:txBody>
          <a:bodyPr/>
          <a:lstStyle>
            <a:lvl1pPr>
              <a:defRPr baseline="0">
                <a:solidFill>
                  <a:srgbClr val="FFFFFF"/>
                </a:solidFill>
              </a:defRPr>
            </a:lvl1pPr>
            <a:lvl2pPr>
              <a:defRPr baseline="0">
                <a:solidFill>
                  <a:srgbClr val="FFFFFF"/>
                </a:solidFill>
              </a:defRPr>
            </a:lvl2pPr>
            <a:lvl3pPr>
              <a:defRPr baseline="0">
                <a:solidFill>
                  <a:srgbClr val="FFFFFF"/>
                </a:solidFill>
              </a:defRPr>
            </a:lvl3pPr>
            <a:lvl4pPr>
              <a:defRPr baseline="0">
                <a:solidFill>
                  <a:srgbClr val="FFFFFF"/>
                </a:solidFill>
              </a:defRPr>
            </a:lvl4pPr>
            <a:lvl5pPr>
              <a:defRPr baseline="0">
                <a:solidFill>
                  <a:srgbClr val="FFFFFF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D815281-DC32-DE8B-C82C-13E13107E8C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34600" y="1862253"/>
            <a:ext cx="3506400" cy="4393211"/>
          </a:xfrm>
        </p:spPr>
        <p:txBody>
          <a:bodyPr/>
          <a:lstStyle>
            <a:lvl1pPr>
              <a:defRPr baseline="0">
                <a:solidFill>
                  <a:srgbClr val="FFFFFF"/>
                </a:solidFill>
              </a:defRPr>
            </a:lvl1pPr>
            <a:lvl2pPr>
              <a:defRPr baseline="0">
                <a:solidFill>
                  <a:srgbClr val="FFFFFF"/>
                </a:solidFill>
              </a:defRPr>
            </a:lvl2pPr>
            <a:lvl3pPr>
              <a:defRPr baseline="0">
                <a:solidFill>
                  <a:srgbClr val="FFFFFF"/>
                </a:solidFill>
              </a:defRPr>
            </a:lvl3pPr>
            <a:lvl4pPr>
              <a:defRPr baseline="0">
                <a:solidFill>
                  <a:srgbClr val="FFFFFF"/>
                </a:solidFill>
              </a:defRPr>
            </a:lvl4pPr>
            <a:lvl5pPr>
              <a:defRPr baseline="0">
                <a:solidFill>
                  <a:srgbClr val="FFFFFF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37FD5B4-119E-AFD4-F0CB-365408771E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04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bg>
      <p:bgPr>
        <a:solidFill>
          <a:srgbClr val="0A17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8268010-765A-3320-1625-9D246B8B338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48243"/>
            <a:ext cx="10515600" cy="360000"/>
          </a:xfrm>
        </p:spPr>
        <p:txBody>
          <a:bodyPr anchor="ctr"/>
          <a:lstStyle>
            <a:lvl1pPr>
              <a:buNone/>
              <a:defRPr sz="1400" b="1" cap="all" baseline="0">
                <a:solidFill>
                  <a:srgbClr val="CBCBCB"/>
                </a:solidFill>
                <a:latin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78B78F9-8CF1-8031-C7C1-14F7DC73B72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1CB26BC-B3D8-0DF8-A28D-377F0FFD263F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838200" y="769065"/>
            <a:ext cx="10515600" cy="5407897"/>
          </a:xfrm>
        </p:spPr>
        <p:txBody>
          <a:bodyPr/>
          <a:lstStyle>
            <a:lvl1pPr>
              <a:buNone/>
              <a:defRPr sz="1800" b="1" baseline="0">
                <a:solidFill>
                  <a:srgbClr val="FFFFFF"/>
                </a:solidFill>
              </a:defRPr>
            </a:lvl1pPr>
            <a:lvl2pPr>
              <a:buNone/>
              <a:defRPr b="1">
                <a:solidFill>
                  <a:srgbClr val="0A1736"/>
                </a:solidFill>
              </a:defRPr>
            </a:lvl2pPr>
            <a:lvl3pPr>
              <a:defRPr b="1">
                <a:solidFill>
                  <a:srgbClr val="0A1736"/>
                </a:solidFill>
              </a:defRPr>
            </a:lvl3pPr>
            <a:lvl4pPr>
              <a:defRPr b="1">
                <a:solidFill>
                  <a:srgbClr val="0A1736"/>
                </a:solidFill>
              </a:defRPr>
            </a:lvl4pPr>
            <a:lvl5pPr>
              <a:defRPr b="1">
                <a:solidFill>
                  <a:srgbClr val="0A173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0167120-B994-F783-8524-86AB9C5D8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 algn="r">
              <a:defRPr lang="en-BE" sz="1200" baseline="0" smtClean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fld id="{ACE8EB82-4CBE-5948-9677-DACE18D66CAA}" type="slidenum">
              <a:rPr lang="en-BE" smtClean="0"/>
              <a:pPr/>
              <a:t>‹#›</a:t>
            </a:fld>
            <a:endParaRPr lang="en-B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6B002B2-C3CD-E198-FF73-4C7A46B98E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683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bg>
      <p:bgPr>
        <a:solidFill>
          <a:srgbClr val="0A17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8268010-765A-3320-1625-9D246B8B338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48243"/>
            <a:ext cx="10515600" cy="360000"/>
          </a:xfrm>
        </p:spPr>
        <p:txBody>
          <a:bodyPr anchor="ctr"/>
          <a:lstStyle>
            <a:lvl1pPr>
              <a:buNone/>
              <a:defRPr sz="1400" b="1" cap="all" baseline="0">
                <a:solidFill>
                  <a:srgbClr val="CBCBCB"/>
                </a:solidFill>
                <a:latin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1CB26BC-B3D8-0DF8-A28D-377F0FFD263F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838200" y="769065"/>
            <a:ext cx="5257800" cy="5407897"/>
          </a:xfrm>
        </p:spPr>
        <p:txBody>
          <a:bodyPr/>
          <a:lstStyle>
            <a:lvl1pPr>
              <a:buNone/>
              <a:defRPr sz="1800" b="1" baseline="0">
                <a:solidFill>
                  <a:srgbClr val="FFFFFF"/>
                </a:solidFill>
              </a:defRPr>
            </a:lvl1pPr>
            <a:lvl2pPr>
              <a:buNone/>
              <a:defRPr b="1">
                <a:solidFill>
                  <a:srgbClr val="0A1736"/>
                </a:solidFill>
              </a:defRPr>
            </a:lvl2pPr>
            <a:lvl3pPr>
              <a:defRPr b="1">
                <a:solidFill>
                  <a:srgbClr val="0A1736"/>
                </a:solidFill>
              </a:defRPr>
            </a:lvl3pPr>
            <a:lvl4pPr>
              <a:defRPr b="1">
                <a:solidFill>
                  <a:srgbClr val="0A1736"/>
                </a:solidFill>
              </a:defRPr>
            </a:lvl4pPr>
            <a:lvl5pPr>
              <a:defRPr b="1">
                <a:solidFill>
                  <a:srgbClr val="0A173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6B1893F-00E2-84DF-239D-5BA42C785EB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096001" y="769065"/>
            <a:ext cx="5257799" cy="5407897"/>
          </a:xfrm>
        </p:spPr>
        <p:txBody>
          <a:bodyPr/>
          <a:lstStyle>
            <a:lvl1pPr>
              <a:buNone/>
              <a:defRPr sz="1800" b="1" baseline="0">
                <a:solidFill>
                  <a:srgbClr val="FFFFFF"/>
                </a:solidFill>
              </a:defRPr>
            </a:lvl1pPr>
            <a:lvl2pPr>
              <a:buNone/>
              <a:defRPr b="1">
                <a:solidFill>
                  <a:srgbClr val="0A1736"/>
                </a:solidFill>
              </a:defRPr>
            </a:lvl2pPr>
            <a:lvl3pPr>
              <a:defRPr b="1">
                <a:solidFill>
                  <a:srgbClr val="0A1736"/>
                </a:solidFill>
              </a:defRPr>
            </a:lvl3pPr>
            <a:lvl4pPr>
              <a:defRPr b="1">
                <a:solidFill>
                  <a:srgbClr val="0A1736"/>
                </a:solidFill>
              </a:defRPr>
            </a:lvl4pPr>
            <a:lvl5pPr>
              <a:defRPr b="1">
                <a:solidFill>
                  <a:srgbClr val="0A173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ED357EB-7850-950D-2158-294BB3998B0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37E1737E-F218-CDBF-7A05-0FB71F902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 algn="r">
              <a:defRPr lang="en-BE" sz="1200" baseline="0" smtClean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fld id="{196281AC-2DC6-A241-8D53-BB9989ED31B9}" type="slidenum">
              <a:rPr lang="en-BE" smtClean="0"/>
              <a:pPr/>
              <a:t>‹#›</a:t>
            </a:fld>
            <a:endParaRPr lang="en-B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308CE95-45EA-8371-CF61-3EF3E4B2B5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46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bg>
      <p:bgPr>
        <a:solidFill>
          <a:srgbClr val="0A17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8268010-765A-3320-1625-9D246B8B338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48243"/>
            <a:ext cx="10515600" cy="360000"/>
          </a:xfrm>
        </p:spPr>
        <p:txBody>
          <a:bodyPr anchor="ctr"/>
          <a:lstStyle>
            <a:lvl1pPr>
              <a:buNone/>
              <a:defRPr sz="1400" b="1" cap="all" baseline="0">
                <a:solidFill>
                  <a:srgbClr val="CBCBCB"/>
                </a:solidFill>
                <a:latin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1CB26BC-B3D8-0DF8-A28D-377F0FFD263F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838200" y="769065"/>
            <a:ext cx="3506400" cy="5407897"/>
          </a:xfrm>
        </p:spPr>
        <p:txBody>
          <a:bodyPr/>
          <a:lstStyle>
            <a:lvl1pPr>
              <a:buNone/>
              <a:defRPr sz="1800" b="1" baseline="0">
                <a:solidFill>
                  <a:srgbClr val="FFFFFF"/>
                </a:solidFill>
              </a:defRPr>
            </a:lvl1pPr>
            <a:lvl2pPr>
              <a:buNone/>
              <a:defRPr b="1">
                <a:solidFill>
                  <a:srgbClr val="0A1736"/>
                </a:solidFill>
              </a:defRPr>
            </a:lvl2pPr>
            <a:lvl3pPr>
              <a:defRPr b="1">
                <a:solidFill>
                  <a:srgbClr val="0A1736"/>
                </a:solidFill>
              </a:defRPr>
            </a:lvl3pPr>
            <a:lvl4pPr>
              <a:defRPr b="1">
                <a:solidFill>
                  <a:srgbClr val="0A1736"/>
                </a:solidFill>
              </a:defRPr>
            </a:lvl4pPr>
            <a:lvl5pPr>
              <a:defRPr b="1">
                <a:solidFill>
                  <a:srgbClr val="0A173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ED357EB-7850-950D-2158-294BB3998B0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37E1737E-F218-CDBF-7A05-0FB71F902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>
              <a:defRPr lang="en-BE" sz="1200" baseline="0" smtClean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algn="r"/>
            <a:fld id="{F9C0B234-07FD-6F4B-A4A2-E1630ADAA669}" type="slidenum">
              <a:rPr lang="en-BE" smtClean="0"/>
              <a:pPr algn="r"/>
              <a:t>‹#›</a:t>
            </a:fld>
            <a:endParaRPr lang="en-B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1DAF4F9-0905-D064-DC21-47913106EBA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344600" y="768957"/>
            <a:ext cx="3506400" cy="5407897"/>
          </a:xfrm>
        </p:spPr>
        <p:txBody>
          <a:bodyPr/>
          <a:lstStyle>
            <a:lvl1pPr>
              <a:buNone/>
              <a:defRPr sz="1800" b="1" baseline="0">
                <a:solidFill>
                  <a:srgbClr val="FFFFFF"/>
                </a:solidFill>
              </a:defRPr>
            </a:lvl1pPr>
            <a:lvl2pPr>
              <a:buNone/>
              <a:defRPr b="1">
                <a:solidFill>
                  <a:srgbClr val="0A1736"/>
                </a:solidFill>
              </a:defRPr>
            </a:lvl2pPr>
            <a:lvl3pPr>
              <a:defRPr b="1">
                <a:solidFill>
                  <a:srgbClr val="0A1736"/>
                </a:solidFill>
              </a:defRPr>
            </a:lvl3pPr>
            <a:lvl4pPr>
              <a:defRPr b="1">
                <a:solidFill>
                  <a:srgbClr val="0A1736"/>
                </a:solidFill>
              </a:defRPr>
            </a:lvl4pPr>
            <a:lvl5pPr>
              <a:defRPr b="1">
                <a:solidFill>
                  <a:srgbClr val="0A173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FCA92-E684-E9FE-6C62-B0F670BAF7A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7847402" y="768849"/>
            <a:ext cx="3506400" cy="5407897"/>
          </a:xfrm>
        </p:spPr>
        <p:txBody>
          <a:bodyPr/>
          <a:lstStyle>
            <a:lvl1pPr>
              <a:buNone/>
              <a:defRPr sz="1800" b="1" baseline="0">
                <a:solidFill>
                  <a:srgbClr val="FFFFFF"/>
                </a:solidFill>
              </a:defRPr>
            </a:lvl1pPr>
            <a:lvl2pPr>
              <a:buNone/>
              <a:defRPr b="1">
                <a:solidFill>
                  <a:srgbClr val="0A1736"/>
                </a:solidFill>
              </a:defRPr>
            </a:lvl2pPr>
            <a:lvl3pPr>
              <a:defRPr b="1">
                <a:solidFill>
                  <a:srgbClr val="0A1736"/>
                </a:solidFill>
              </a:defRPr>
            </a:lvl3pPr>
            <a:lvl4pPr>
              <a:defRPr b="1">
                <a:solidFill>
                  <a:srgbClr val="0A1736"/>
                </a:solidFill>
              </a:defRPr>
            </a:lvl4pPr>
            <a:lvl5pPr>
              <a:defRPr b="1">
                <a:solidFill>
                  <a:srgbClr val="0A173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15E4AE2-9A7E-D70B-8B47-5360588FB5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4891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1 Columns">
    <p:bg>
      <p:bgPr>
        <a:solidFill>
          <a:srgbClr val="0A17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8268010-765A-3320-1625-9D246B8B338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48243"/>
            <a:ext cx="10515600" cy="360000"/>
          </a:xfrm>
        </p:spPr>
        <p:txBody>
          <a:bodyPr anchor="ctr"/>
          <a:lstStyle>
            <a:lvl1pPr>
              <a:buNone/>
              <a:defRPr sz="1400" b="1" cap="all" baseline="0">
                <a:solidFill>
                  <a:srgbClr val="CBCBCB"/>
                </a:solidFill>
                <a:latin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1CB26BC-B3D8-0DF8-A28D-377F0FFD263F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838200" y="769065"/>
            <a:ext cx="7009202" cy="5407897"/>
          </a:xfrm>
        </p:spPr>
        <p:txBody>
          <a:bodyPr/>
          <a:lstStyle>
            <a:lvl1pPr>
              <a:buNone/>
              <a:defRPr sz="1800" b="1" baseline="0">
                <a:solidFill>
                  <a:srgbClr val="FFFFFF"/>
                </a:solidFill>
              </a:defRPr>
            </a:lvl1pPr>
            <a:lvl2pPr>
              <a:buNone/>
              <a:defRPr b="1">
                <a:solidFill>
                  <a:srgbClr val="0A1736"/>
                </a:solidFill>
              </a:defRPr>
            </a:lvl2pPr>
            <a:lvl3pPr>
              <a:defRPr b="1">
                <a:solidFill>
                  <a:srgbClr val="0A1736"/>
                </a:solidFill>
              </a:defRPr>
            </a:lvl3pPr>
            <a:lvl4pPr>
              <a:defRPr b="1">
                <a:solidFill>
                  <a:srgbClr val="0A1736"/>
                </a:solidFill>
              </a:defRPr>
            </a:lvl4pPr>
            <a:lvl5pPr>
              <a:defRPr b="1">
                <a:solidFill>
                  <a:srgbClr val="0A173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ED357EB-7850-950D-2158-294BB3998B0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37E1737E-F218-CDBF-7A05-0FB71F902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>
              <a:defRPr lang="en-BE" sz="1200" baseline="0" smtClean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algn="r"/>
            <a:fld id="{F9C0B234-07FD-6F4B-A4A2-E1630ADAA669}" type="slidenum">
              <a:rPr lang="en-BE" smtClean="0"/>
              <a:pPr algn="r"/>
              <a:t>‹#›</a:t>
            </a:fld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FCA92-E684-E9FE-6C62-B0F670BAF7A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7847402" y="768849"/>
            <a:ext cx="3506400" cy="5407897"/>
          </a:xfrm>
        </p:spPr>
        <p:txBody>
          <a:bodyPr/>
          <a:lstStyle>
            <a:lvl1pPr>
              <a:buNone/>
              <a:defRPr sz="1800" b="1" baseline="0">
                <a:solidFill>
                  <a:srgbClr val="FFFFFF"/>
                </a:solidFill>
              </a:defRPr>
            </a:lvl1pPr>
            <a:lvl2pPr>
              <a:buNone/>
              <a:defRPr b="1">
                <a:solidFill>
                  <a:srgbClr val="0A1736"/>
                </a:solidFill>
              </a:defRPr>
            </a:lvl2pPr>
            <a:lvl3pPr>
              <a:defRPr b="1">
                <a:solidFill>
                  <a:srgbClr val="0A1736"/>
                </a:solidFill>
              </a:defRPr>
            </a:lvl3pPr>
            <a:lvl4pPr>
              <a:defRPr b="1">
                <a:solidFill>
                  <a:srgbClr val="0A1736"/>
                </a:solidFill>
              </a:defRPr>
            </a:lvl4pPr>
            <a:lvl5pPr>
              <a:defRPr b="1">
                <a:solidFill>
                  <a:srgbClr val="0A173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E5461B3-083F-4714-BB1B-74B6857032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300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2 Columns">
    <p:bg>
      <p:bgPr>
        <a:solidFill>
          <a:srgbClr val="0A17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8268010-765A-3320-1625-9D246B8B338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8200" y="148243"/>
            <a:ext cx="10515600" cy="360000"/>
          </a:xfrm>
        </p:spPr>
        <p:txBody>
          <a:bodyPr anchor="ctr"/>
          <a:lstStyle>
            <a:lvl1pPr>
              <a:buNone/>
              <a:defRPr sz="1400" b="1" cap="all" baseline="0">
                <a:solidFill>
                  <a:srgbClr val="CBCBCB"/>
                </a:solidFill>
                <a:latin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1CB26BC-B3D8-0DF8-A28D-377F0FFD263F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344600" y="808138"/>
            <a:ext cx="7009201" cy="5407897"/>
          </a:xfrm>
        </p:spPr>
        <p:txBody>
          <a:bodyPr/>
          <a:lstStyle>
            <a:lvl1pPr>
              <a:buNone/>
              <a:defRPr sz="1800" b="1" baseline="0">
                <a:solidFill>
                  <a:srgbClr val="FFFFFF"/>
                </a:solidFill>
              </a:defRPr>
            </a:lvl1pPr>
            <a:lvl2pPr>
              <a:buNone/>
              <a:defRPr b="1">
                <a:solidFill>
                  <a:srgbClr val="0A1736"/>
                </a:solidFill>
              </a:defRPr>
            </a:lvl2pPr>
            <a:lvl3pPr>
              <a:defRPr b="1">
                <a:solidFill>
                  <a:srgbClr val="0A1736"/>
                </a:solidFill>
              </a:defRPr>
            </a:lvl3pPr>
            <a:lvl4pPr>
              <a:defRPr b="1">
                <a:solidFill>
                  <a:srgbClr val="0A1736"/>
                </a:solidFill>
              </a:defRPr>
            </a:lvl4pPr>
            <a:lvl5pPr>
              <a:defRPr b="1">
                <a:solidFill>
                  <a:srgbClr val="0A173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ED357EB-7850-950D-2158-294BB3998B0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37E1737E-F218-CDBF-7A05-0FB71F902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>
              <a:defRPr lang="en-BE" sz="1200" baseline="0" smtClean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algn="r"/>
            <a:fld id="{F9C0B234-07FD-6F4B-A4A2-E1630ADAA669}" type="slidenum">
              <a:rPr lang="en-BE" smtClean="0"/>
              <a:pPr algn="r"/>
              <a:t>‹#›</a:t>
            </a:fld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FCA92-E684-E9FE-6C62-B0F670BAF7A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838200" y="808138"/>
            <a:ext cx="3506400" cy="5407897"/>
          </a:xfrm>
        </p:spPr>
        <p:txBody>
          <a:bodyPr/>
          <a:lstStyle>
            <a:lvl1pPr>
              <a:buNone/>
              <a:defRPr sz="1800" b="1" baseline="0">
                <a:solidFill>
                  <a:srgbClr val="FFFFFF"/>
                </a:solidFill>
              </a:defRPr>
            </a:lvl1pPr>
            <a:lvl2pPr>
              <a:buNone/>
              <a:defRPr b="1">
                <a:solidFill>
                  <a:srgbClr val="0A1736"/>
                </a:solidFill>
              </a:defRPr>
            </a:lvl2pPr>
            <a:lvl3pPr>
              <a:defRPr b="1">
                <a:solidFill>
                  <a:srgbClr val="0A1736"/>
                </a:solidFill>
              </a:defRPr>
            </a:lvl3pPr>
            <a:lvl4pPr>
              <a:defRPr b="1">
                <a:solidFill>
                  <a:srgbClr val="0A1736"/>
                </a:solidFill>
              </a:defRPr>
            </a:lvl4pPr>
            <a:lvl5pPr>
              <a:defRPr b="1">
                <a:solidFill>
                  <a:srgbClr val="0A173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6095C78-F8D5-E5F6-17E1-3116E4380D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938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A17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cap="all" baseline="0">
                <a:solidFill>
                  <a:srgbClr val="FFC72C"/>
                </a:solidFill>
                <a:latin typeface="Anton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rgbClr val="FFFFFF"/>
                </a:solidFill>
                <a:latin typeface="Inter" panose="02000503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ED84A7-EFC5-7779-7CD3-C53AF6F954E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7EB9268E-5570-2023-1918-30E0A8283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>
              <a:defRPr lang="en-BE" sz="1200" baseline="0" smtClean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algn="r"/>
            <a:fld id="{FA87EF81-AE2E-3D42-ABB1-9CC96723F7EB}" type="slidenum">
              <a:rPr lang="en-BE" smtClean="0"/>
              <a:pPr algn="r"/>
              <a:t>‹#›</a:t>
            </a:fld>
            <a:endParaRPr lang="en-B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878BC90-F0AE-3856-3843-EEB14DDB9D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3398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cap="all" baseline="0">
                <a:latin typeface="Anton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rgbClr val="FFFFFF"/>
                </a:solidFill>
                <a:latin typeface="Inter" panose="02000503000000020004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B94C3FB-C7B7-D2F5-0CD1-AB5491C19FE7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5A80243-DDB8-4FAB-495F-23BE9EAED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>
              <a:defRPr lang="en-BE" sz="1200" baseline="0" smtClean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algn="r"/>
            <a:fld id="{31EE2D40-597B-5A4D-B32A-53D486090331}" type="slidenum">
              <a:rPr lang="en-BE" smtClean="0"/>
              <a:pPr algn="r"/>
              <a:t>‹#›</a:t>
            </a:fld>
            <a:endParaRPr lang="en-B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BB0E4EE-3BE8-6926-469A-5CC9D3289E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1300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>
                <a:latin typeface="Anton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1pPr>
            <a:lvl2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2pPr>
            <a:lvl3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3pPr>
            <a:lvl4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4pPr>
            <a:lvl5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0FFDCAC-7B39-D9E9-C528-587DD1ACA12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D1A99528-BE74-A69C-FB45-FAF42C8BF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>
              <a:defRPr lang="en-BE" sz="1200" baseline="0" smtClean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algn="r"/>
            <a:fld id="{805E6545-0E90-454B-9CBD-7D7D46104A0C}" type="slidenum">
              <a:rPr lang="en-BE" smtClean="0"/>
              <a:pPr algn="r"/>
              <a:t>‹#›</a:t>
            </a:fld>
            <a:endParaRPr lang="en-B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9FF4185-A78D-CF8F-1872-C79ABDD1FF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928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>
                <a:latin typeface="Anton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1pPr>
            <a:lvl2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2pPr>
            <a:lvl3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3pPr>
            <a:lvl4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4pPr>
            <a:lvl5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1pPr>
            <a:lvl2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2pPr>
            <a:lvl3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3pPr>
            <a:lvl4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4pPr>
            <a:lvl5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94BE67E-DFF0-064C-39B7-BC4DD7827C4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3E3205C-DF4C-27E1-17DD-BB7B78407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>
              <a:defRPr lang="en-BE" sz="1200" baseline="0" smtClean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algn="r"/>
            <a:fld id="{AA37B8BB-4063-FD4A-8689-965ADEE72BAA}" type="slidenum">
              <a:rPr lang="en-BE" smtClean="0"/>
              <a:pPr algn="r"/>
              <a:t>‹#›</a:t>
            </a:fld>
            <a:endParaRPr lang="en-BE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33901E7-E6A4-5E52-C04B-BC749A2ED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2081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cap="all" baseline="0">
                <a:latin typeface="Anton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90687"/>
            <a:ext cx="5157787" cy="814387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rgbClr val="FFFFFF"/>
                </a:solidFill>
                <a:latin typeface="Inter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1pPr>
            <a:lvl2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2pPr>
            <a:lvl3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3pPr>
            <a:lvl4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4pPr>
            <a:lvl5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rgbClr val="FFFFFF"/>
                </a:solidFill>
                <a:latin typeface="Inter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1pPr>
            <a:lvl2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2pPr>
            <a:lvl3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3pPr>
            <a:lvl4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4pPr>
            <a:lvl5pPr>
              <a:defRPr baseline="0">
                <a:solidFill>
                  <a:srgbClr val="FFFFFF"/>
                </a:solidFill>
                <a:latin typeface="Inter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4DC3296-49DD-4884-BBBA-392E50207127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072B831B-50AF-C7CD-BADF-B15E6E030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>
              <a:defRPr lang="en-BE" sz="1200" baseline="0" smtClean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algn="r"/>
            <a:fld id="{1C7EC042-F5C6-AB48-B136-516970143FB8}" type="slidenum">
              <a:rPr lang="en-BE" smtClean="0"/>
              <a:pPr algn="r"/>
              <a:t>‹#›</a:t>
            </a:fld>
            <a:endParaRPr lang="en-BE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5B585CF-2182-A16E-8C39-F71162C551B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7168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>
                <a:latin typeface="Anton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0C88B1-0019-BC71-0418-96303237316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3370571-D039-6E83-AF47-0A743DF10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>
              <a:defRPr lang="en-BE" sz="1200" baseline="0" smtClean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algn="r"/>
            <a:fld id="{7DC8E71F-2B1D-AF4F-B659-EEDF2F249B25}" type="slidenum">
              <a:rPr lang="en-BE" smtClean="0"/>
              <a:pPr algn="r"/>
              <a:t>‹#›</a:t>
            </a:fld>
            <a:endParaRPr lang="en-BE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0E35925-53EA-E664-48CD-5C3B1D2AEE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872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F19DA1B-DC2E-410E-D939-EAD18B7000B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3E12B77-EB8C-05E6-5154-3745ED84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>
              <a:defRPr lang="en-BE" sz="1200" baseline="0" smtClean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algn="r"/>
            <a:fld id="{8D229821-CEBE-F648-B34F-2EB446EB5FE1}" type="slidenum">
              <a:rPr lang="en-BE" smtClean="0"/>
              <a:pPr algn="r"/>
              <a:t>‹#›</a:t>
            </a:fld>
            <a:endParaRPr lang="en-B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1FBCD87-2555-BDEC-46F3-2DB5D6C3164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0640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cap="all" baseline="0">
                <a:latin typeface="Anton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 baseline="0">
                <a:solidFill>
                  <a:srgbClr val="FFFFFF"/>
                </a:solidFill>
                <a:latin typeface="Inter" panose="02000503000000020004" pitchFamily="2" charset="0"/>
              </a:defRPr>
            </a:lvl1pPr>
            <a:lvl2pPr>
              <a:defRPr sz="2800" baseline="0">
                <a:solidFill>
                  <a:srgbClr val="FFFFFF"/>
                </a:solidFill>
                <a:latin typeface="Inter" panose="02000503000000020004" pitchFamily="2" charset="0"/>
              </a:defRPr>
            </a:lvl2pPr>
            <a:lvl3pPr>
              <a:defRPr sz="2400" baseline="0">
                <a:solidFill>
                  <a:srgbClr val="FFFFFF"/>
                </a:solidFill>
                <a:latin typeface="Inter" panose="02000503000000020004" pitchFamily="2" charset="0"/>
              </a:defRPr>
            </a:lvl3pPr>
            <a:lvl4pPr>
              <a:defRPr sz="2000" baseline="0">
                <a:solidFill>
                  <a:srgbClr val="FFFFFF"/>
                </a:solidFill>
                <a:latin typeface="Inter" panose="02000503000000020004" pitchFamily="2" charset="0"/>
              </a:defRPr>
            </a:lvl4pPr>
            <a:lvl5pPr>
              <a:defRPr sz="2000" baseline="0">
                <a:solidFill>
                  <a:srgbClr val="FFFFFF"/>
                </a:solidFill>
                <a:latin typeface="Inter" panose="02000503000000020004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 baseline="0">
                <a:solidFill>
                  <a:srgbClr val="FFFFFF"/>
                </a:solidFill>
                <a:latin typeface="Inter" panose="02000503000000020004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2891552-9679-F52A-25EF-00807ED5935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0A345730-BD02-F86A-1DD2-935D0F654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>
              <a:defRPr lang="en-BE" sz="1200" baseline="0" smtClean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algn="r"/>
            <a:fld id="{1D2FC9D4-B5DD-0949-B28B-59600935A60B}" type="slidenum">
              <a:rPr lang="en-BE" smtClean="0"/>
              <a:pPr algn="r"/>
              <a:t>‹#›</a:t>
            </a:fld>
            <a:endParaRPr lang="en-BE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04825AE-0553-8CA2-46F7-B4D1CBE9C1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5274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cap="all" baseline="0">
                <a:latin typeface="Anton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anchor="t"/>
          <a:lstStyle>
            <a:lvl1pPr marL="0" indent="0">
              <a:buNone/>
              <a:defRPr sz="3200" baseline="0">
                <a:solidFill>
                  <a:srgbClr val="FFFFFF"/>
                </a:solidFill>
                <a:latin typeface="Inter" panose="02000503000000020004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 baseline="0">
                <a:solidFill>
                  <a:srgbClr val="FFFFFF"/>
                </a:solidFill>
                <a:latin typeface="Inter" panose="02000503000000020004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163065F-1FA2-B0EE-39F9-D96290350ED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437676"/>
            <a:ext cx="9435600" cy="270000"/>
          </a:xfrm>
        </p:spPr>
        <p:txBody>
          <a:bodyPr anchor="ctr"/>
          <a:lstStyle>
            <a:lvl1pPr>
              <a:buNone/>
              <a:defRPr sz="1200" b="1" baseline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BECB628B-6B81-60B3-51BE-B43B1E018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800" y="6437676"/>
            <a:ext cx="1080000" cy="270000"/>
          </a:xfrm>
          <a:prstGeom prst="rect">
            <a:avLst/>
          </a:prstGeom>
        </p:spPr>
        <p:txBody>
          <a:bodyPr/>
          <a:lstStyle>
            <a:lvl1pPr>
              <a:defRPr lang="en-BE" sz="1200" baseline="0" smtClean="0">
                <a:solidFill>
                  <a:srgbClr val="CBCBCB"/>
                </a:solidFill>
                <a:latin typeface="JetBrains Mono" panose="02000009000000000000" pitchFamily="2" charset="0"/>
              </a:defRPr>
            </a:lvl1pPr>
          </a:lstStyle>
          <a:p>
            <a:pPr algn="r"/>
            <a:fld id="{B6C1CD4E-1B88-B447-8AE4-0F645CC81792}" type="slidenum">
              <a:rPr lang="en-BE" smtClean="0"/>
              <a:pPr algn="r"/>
              <a:t>‹#›</a:t>
            </a:fld>
            <a:endParaRPr lang="en-BE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AC836FF-F682-2C12-5851-310D614DC5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2471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548245"/>
            <a:ext cx="10515600" cy="224028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54659"/>
            <a:ext cx="10515600" cy="1143000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06E9940-396E-F0C0-7DE4-867BE40EEB4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29800" y="543178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0687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606CF6E-66F8-3315-3C47-446DF190E6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99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714500"/>
            <a:ext cx="4495800" cy="44622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714500"/>
            <a:ext cx="4495800" cy="44622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F854084-9496-0CFE-7600-CF1159ED03C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55091" y="148243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8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7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rgbClr val="CBCBCB"/>
                </a:solidFill>
                <a:latin typeface="JetBrains Mono" panose="02000009000000000000" pitchFamily="2" charset="0"/>
                <a:ea typeface="Inter" panose="02000503000000020004" pitchFamily="2" charset="0"/>
              </a:defRPr>
            </a:lvl1pPr>
          </a:lstStyle>
          <a:p>
            <a:endParaRPr lang="en-BE" dirty="0">
              <a:latin typeface="JetBrains Mono" panose="02000009000000000000" pitchFamily="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rgbClr val="CBCBCB"/>
                </a:solidFill>
                <a:latin typeface="JetBrains Mono" panose="02000009000000000000" pitchFamily="2" charset="0"/>
                <a:ea typeface="Inter" panose="02000503000000020004" pitchFamily="2" charset="0"/>
              </a:defRPr>
            </a:lvl1pPr>
          </a:lstStyle>
          <a:p>
            <a:endParaRPr lang="en-BE" dirty="0">
              <a:latin typeface="JetBrains Mono" panose="0200000900000000000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rgbClr val="CBCBCB"/>
                </a:solidFill>
                <a:latin typeface="JetBrains Mono" panose="02000009000000000000" pitchFamily="2" charset="0"/>
                <a:ea typeface="Inter" panose="02000503000000020004" pitchFamily="2" charset="0"/>
              </a:defRPr>
            </a:lvl1pPr>
          </a:lstStyle>
          <a:p>
            <a:fld id="{CF61FDAE-8FCC-8C45-879F-7900586778D0}" type="slidenum">
              <a:rPr lang="en-BE" smtClean="0"/>
              <a:pPr/>
              <a:t>‹#›</a:t>
            </a:fld>
            <a:endParaRPr lang="en-BE">
              <a:latin typeface="JetBrains Mono" panose="02000009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975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  <p:sldLayoutId id="2147483738" r:id="rId21"/>
    <p:sldLayoutId id="2147483739" r:id="rId22"/>
    <p:sldLayoutId id="2147483740" r:id="rId23"/>
    <p:sldLayoutId id="2147483741" r:id="rId24"/>
    <p:sldLayoutId id="2147483742" r:id="rId25"/>
    <p:sldLayoutId id="2147483743" r:id="rId26"/>
    <p:sldLayoutId id="2147483744" r:id="rId27"/>
    <p:sldLayoutId id="2147483745" r:id="rId28"/>
    <p:sldLayoutId id="2147483746" r:id="rId2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rgbClr val="FFC72C"/>
          </a:solidFill>
          <a:latin typeface="Anton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rgbClr val="FFFFFF"/>
          </a:solidFill>
          <a:latin typeface="Inter" panose="02000503000000020004" pitchFamily="2" charset="0"/>
          <a:ea typeface="Inter" panose="02000503000000020004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rgbClr val="FFFFFF"/>
          </a:solidFill>
          <a:latin typeface="Inter" panose="02000503000000020004" pitchFamily="2" charset="0"/>
          <a:ea typeface="Inter" panose="02000503000000020004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FFFFFF"/>
          </a:solidFill>
          <a:latin typeface="Inter" panose="02000503000000020004" pitchFamily="2" charset="0"/>
          <a:ea typeface="Inter" panose="02000503000000020004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FFFFFF"/>
          </a:solidFill>
          <a:latin typeface="Inter" panose="02000503000000020004" pitchFamily="2" charset="0"/>
          <a:ea typeface="Inter" panose="02000503000000020004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FFFFFF"/>
          </a:solidFill>
          <a:latin typeface="Inter" panose="02000503000000020004" pitchFamily="2" charset="0"/>
          <a:ea typeface="Inter" panose="02000503000000020004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09D46E79-4FFA-F9AA-FC7E-1AAC0F3A3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2158AE-1101-EF34-1806-50B9CD85494E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1524000" y="5318363"/>
            <a:ext cx="9144000" cy="422753"/>
          </a:xfrm>
        </p:spPr>
        <p:txBody>
          <a:bodyPr>
            <a:normAutofit fontScale="92500" lnSpcReduction="10000"/>
          </a:bodyPr>
          <a:lstStyle/>
          <a:p>
            <a:endParaRPr lang="en-BE" dirty="0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3AC044BF-0004-9D15-9D03-06CE8A8C1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00" y="1749600"/>
            <a:ext cx="9144000" cy="3568763"/>
          </a:xfrm>
        </p:spPr>
        <p:txBody>
          <a:bodyPr>
            <a:normAutofit/>
          </a:bodyPr>
          <a:lstStyle/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943659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HOH">
      <a:dk1>
        <a:srgbClr val="000000"/>
      </a:dk1>
      <a:lt1>
        <a:srgbClr val="F4F0E8"/>
      </a:lt1>
      <a:dk2>
        <a:srgbClr val="112A5B"/>
      </a:dk2>
      <a:lt2>
        <a:srgbClr val="F4F0E8"/>
      </a:lt2>
      <a:accent1>
        <a:srgbClr val="FFC72B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2694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Anton</vt:lpstr>
      <vt:lpstr>Aptos</vt:lpstr>
      <vt:lpstr>Arial</vt:lpstr>
      <vt:lpstr>Inter</vt:lpstr>
      <vt:lpstr>JetBrains Mono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Arnout Deville</dc:creator>
  <cp:lastModifiedBy>Arnout Deville</cp:lastModifiedBy>
  <cp:revision>151</cp:revision>
  <dcterms:created xsi:type="dcterms:W3CDTF">2026-04-21T17:09:23Z</dcterms:created>
  <dcterms:modified xsi:type="dcterms:W3CDTF">2026-08-27T12:27:22Z</dcterms:modified>
</cp:coreProperties>
</file>